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sldIdLst>
    <p:sldId id="256" r:id="rId2"/>
    <p:sldId id="263" r:id="rId3"/>
    <p:sldId id="276" r:id="rId4"/>
    <p:sldId id="281" r:id="rId5"/>
    <p:sldId id="273" r:id="rId6"/>
    <p:sldId id="278" r:id="rId7"/>
    <p:sldId id="280" r:id="rId8"/>
    <p:sldId id="284" r:id="rId9"/>
    <p:sldId id="283" r:id="rId10"/>
    <p:sldId id="282" r:id="rId11"/>
    <p:sldId id="293" r:id="rId12"/>
    <p:sldId id="279" r:id="rId13"/>
    <p:sldId id="296" r:id="rId14"/>
    <p:sldId id="298" r:id="rId15"/>
    <p:sldId id="292" r:id="rId16"/>
    <p:sldId id="289" r:id="rId17"/>
    <p:sldId id="291" r:id="rId18"/>
    <p:sldId id="277" r:id="rId19"/>
    <p:sldId id="290" r:id="rId20"/>
    <p:sldId id="299" r:id="rId21"/>
    <p:sldId id="295" r:id="rId22"/>
    <p:sldId id="303" r:id="rId23"/>
    <p:sldId id="306" r:id="rId24"/>
    <p:sldId id="301" r:id="rId25"/>
    <p:sldId id="294" r:id="rId26"/>
    <p:sldId id="302" r:id="rId27"/>
    <p:sldId id="307" r:id="rId28"/>
    <p:sldId id="297" r:id="rId29"/>
    <p:sldId id="305" r:id="rId30"/>
    <p:sldId id="300" r:id="rId31"/>
    <p:sldId id="304" r:id="rId32"/>
    <p:sldId id="308" r:id="rId33"/>
    <p:sldId id="309" r:id="rId34"/>
    <p:sldId id="312" r:id="rId35"/>
    <p:sldId id="315" r:id="rId36"/>
    <p:sldId id="311" r:id="rId37"/>
    <p:sldId id="314" r:id="rId38"/>
    <p:sldId id="310" r:id="rId39"/>
    <p:sldId id="313" r:id="rId40"/>
    <p:sldId id="316" r:id="rId41"/>
  </p:sldIdLst>
  <p:sldSz cx="12192000" cy="6858000"/>
  <p:notesSz cx="6858000" cy="9144000"/>
  <p:embeddedFontLst>
    <p:embeddedFont>
      <p:font typeface="나눔고딕" panose="020D0604000000000000" pitchFamily="50" charset="-127"/>
      <p:regular r:id="rId42"/>
      <p:bold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  <p:embeddedFont>
      <p:font typeface="Wingdings 2" panose="05020102010507070707" pitchFamily="18" charset="2"/>
      <p:regular r:id="rId48"/>
    </p:embeddedFont>
    <p:embeddedFont>
      <p:font typeface="HY중고딕" panose="02030600000101010101" pitchFamily="18" charset="-127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>
                <a:ea typeface="나눔고딕" panose="020D0604000000000000" pitchFamily="50" charset="-127"/>
              </a:rPr>
              <a:t>5</a:t>
            </a:r>
            <a:r>
              <a:rPr lang="ko-KR" altLang="en-US" dirty="0" smtClean="0">
                <a:ea typeface="나눔고딕" panose="020D0604000000000000" pitchFamily="50" charset="-127"/>
              </a:rPr>
              <a:t>조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맛집 검색 사이트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프로젝트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유현호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이규재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박규태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59060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49066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5469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1230"/>
            <a:ext cx="7108370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02910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7108370" cy="62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47860"/>
              </p:ext>
            </p:extLst>
          </p:nvPr>
        </p:nvGraphicFramePr>
        <p:xfrm>
          <a:off x="8478982" y="335901"/>
          <a:ext cx="3458096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096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7" y="335901"/>
            <a:ext cx="3537356" cy="622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66" y="335901"/>
            <a:ext cx="3733227" cy="622817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685432" y="2535382"/>
            <a:ext cx="548950" cy="59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7108370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566079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7108370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7261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0988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460134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672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1" y="331230"/>
            <a:ext cx="7091295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60333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2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6" y="331230"/>
            <a:ext cx="7112719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4" y="331231"/>
            <a:ext cx="4136907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335901"/>
            <a:ext cx="7098925" cy="622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06137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4" y="331231"/>
            <a:ext cx="4094057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331230"/>
            <a:ext cx="7109151" cy="62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83809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0"/>
            <a:ext cx="7108370" cy="62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5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09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569712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2"/>
            <a:ext cx="4116353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13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213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09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2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3625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203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6019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48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353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780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458710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1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26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368662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7108388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203718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7120377" cy="62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735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4785" cy="2761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4" y="3092335"/>
            <a:ext cx="4107934" cy="34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012671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494341"/>
            <a:ext cx="4107934" cy="306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5" y="331232"/>
            <a:ext cx="4107934" cy="31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768031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31232"/>
            <a:ext cx="4107934" cy="4256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6" y="4587348"/>
            <a:ext cx="4104282" cy="19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150</TotalTime>
  <Words>357</Words>
  <Application>Microsoft Office PowerPoint</Application>
  <PresentationFormat>와이드스크린</PresentationFormat>
  <Paragraphs>236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나눔고딕</vt:lpstr>
      <vt:lpstr>Corbel</vt:lpstr>
      <vt:lpstr>Wingdings 2</vt:lpstr>
      <vt:lpstr>HY중고딕</vt:lpstr>
      <vt:lpstr>틀</vt:lpstr>
      <vt:lpstr>5조  맛집 검색 사이트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5조</dc:title>
  <dc:creator>user</dc:creator>
  <cp:lastModifiedBy>user</cp:lastModifiedBy>
  <cp:revision>81</cp:revision>
  <dcterms:created xsi:type="dcterms:W3CDTF">2023-04-05T01:38:44Z</dcterms:created>
  <dcterms:modified xsi:type="dcterms:W3CDTF">2023-04-05T07:00:45Z</dcterms:modified>
</cp:coreProperties>
</file>